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7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CCABCD-0DBA-43C8-9EFA-534679AC0281}">
          <p14:sldIdLst>
            <p14:sldId id="267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Untitled Section" id="{D012317F-10E8-49DA-B208-41F0C59AB82F}">
          <p14:sldIdLst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139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9/11/2021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9/11/2021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CPU sampling takes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snapshot of what is running at a set interval without noticeably slowing down your program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The aggregation of these snapshots gives us an estimate of how long the functions in your program are taking to execute.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491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14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9/11/2021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9/11/2021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9/11/2021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9/11/2021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ie_ani/12937792363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10655530" cy="18065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Node.js Performance Monitoring</a:t>
            </a:r>
            <a:br>
              <a:rPr lang="en-US" dirty="0"/>
            </a:br>
            <a:r>
              <a:rPr lang="en-IN" b="1" i="0" dirty="0">
                <a:solidFill>
                  <a:srgbClr val="4C4C5C"/>
                </a:solidFill>
                <a:effectLst/>
                <a:latin typeface="Campton"/>
              </a:rPr>
              <a:t>Clinic.js</a:t>
            </a:r>
            <a:br>
              <a:rPr lang="en-IN" b="1" i="0" dirty="0">
                <a:solidFill>
                  <a:srgbClr val="4C4C5C"/>
                </a:solidFill>
                <a:effectLst/>
                <a:latin typeface="Campton"/>
              </a:rPr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E69E0-410E-43BF-9E23-AC2DDED10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0" t="11044" r="35666" b="29061"/>
          <a:stretch/>
        </p:blipFill>
        <p:spPr>
          <a:xfrm>
            <a:off x="1331651" y="1356063"/>
            <a:ext cx="8676773" cy="4787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0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4076C2-8200-42DF-B71B-858BC1E0B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1" t="11919" r="31790" b="27475"/>
          <a:stretch/>
        </p:blipFill>
        <p:spPr>
          <a:xfrm>
            <a:off x="656947" y="691760"/>
            <a:ext cx="10438011" cy="5474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8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A1534-10E7-4075-BC19-AC99A7B4B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38" t="12323" r="30780" b="28528"/>
          <a:stretch/>
        </p:blipFill>
        <p:spPr>
          <a:xfrm>
            <a:off x="722208" y="896644"/>
            <a:ext cx="10747584" cy="529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7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D86DF5-E02C-491B-8972-AE10F9373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62" t="10535" r="31118" b="27759"/>
          <a:stretch/>
        </p:blipFill>
        <p:spPr>
          <a:xfrm>
            <a:off x="520895" y="541681"/>
            <a:ext cx="11150209" cy="5774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78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C0CE2-F924-4A02-A06D-06458037F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8" t="13667" r="30654" b="28080"/>
          <a:stretch/>
        </p:blipFill>
        <p:spPr>
          <a:xfrm>
            <a:off x="448197" y="761260"/>
            <a:ext cx="10958255" cy="5335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02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13F-F272-4F94-9BBD-3E015838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635" y="3260034"/>
            <a:ext cx="9909313" cy="954157"/>
          </a:xfr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Ask Docker, Docker recommends You</a:t>
            </a:r>
          </a:p>
        </p:txBody>
      </p:sp>
    </p:spTree>
    <p:extLst>
      <p:ext uri="{BB962C8B-B14F-4D97-AF65-F5344CB8AC3E}">
        <p14:creationId xmlns:p14="http://schemas.microsoft.com/office/powerpoint/2010/main" val="2750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3F03-FC0F-489F-92D8-8025C664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Recommendations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E2C6D7-F53F-45A6-A0C1-97613BD97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0" t="12793" r="30130" b="28010"/>
          <a:stretch/>
        </p:blipFill>
        <p:spPr>
          <a:xfrm>
            <a:off x="1293813" y="1703909"/>
            <a:ext cx="9760226" cy="4849291"/>
          </a:xfrm>
        </p:spPr>
      </p:pic>
    </p:spTree>
    <p:extLst>
      <p:ext uri="{BB962C8B-B14F-4D97-AF65-F5344CB8AC3E}">
        <p14:creationId xmlns:p14="http://schemas.microsoft.com/office/powerpoint/2010/main" val="15911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B2A-CBF4-4942-94DD-EE1BB50F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9DDFB-F2ED-4074-8878-ABEC6C86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13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Performance Monitoring</a:t>
            </a:r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758E-5E4E-4017-B090-5885ED243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77" y="2684016"/>
            <a:ext cx="9601200" cy="1219200"/>
          </a:xfrm>
        </p:spPr>
        <p:txBody>
          <a:bodyPr/>
          <a:lstStyle/>
          <a:p>
            <a:pPr algn="ctr"/>
            <a:r>
              <a:rPr lang="en-IN" b="1" dirty="0"/>
              <a:t>Why  is App slow?</a:t>
            </a:r>
          </a:p>
        </p:txBody>
      </p:sp>
    </p:spTree>
    <p:extLst>
      <p:ext uri="{BB962C8B-B14F-4D97-AF65-F5344CB8AC3E}">
        <p14:creationId xmlns:p14="http://schemas.microsoft.com/office/powerpoint/2010/main" val="94973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92AA-FA13-49FC-BE3B-DAB71F92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993" y="3092388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>
                <a:solidFill>
                  <a:srgbClr val="FF0000"/>
                </a:solidFill>
              </a:rPr>
              <a:t>Because bottleneck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64485-5864-4B17-B4A1-3173DE122D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69080" y="4227992"/>
            <a:ext cx="4131074" cy="23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797DA1-6274-4C8E-B035-B62671613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" t="15556" r="30169" b="28156"/>
          <a:stretch/>
        </p:blipFill>
        <p:spPr>
          <a:xfrm>
            <a:off x="631674" y="1142998"/>
            <a:ext cx="10928651" cy="5044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9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C0CE2-F924-4A02-A06D-06458037F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8" t="13667" r="30654" b="28080"/>
          <a:stretch/>
        </p:blipFill>
        <p:spPr>
          <a:xfrm>
            <a:off x="448197" y="761260"/>
            <a:ext cx="10958255" cy="5335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8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2A37CF-EF96-4CCD-8937-F12417E65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4" t="10531" r="30149" b="27856"/>
          <a:stretch/>
        </p:blipFill>
        <p:spPr>
          <a:xfrm>
            <a:off x="444576" y="603682"/>
            <a:ext cx="11302848" cy="5788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30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286A4-07F7-4870-960D-FAD61A20D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10" r="31409" b="20239"/>
          <a:stretch/>
        </p:blipFill>
        <p:spPr>
          <a:xfrm>
            <a:off x="681335" y="592584"/>
            <a:ext cx="10559722" cy="6092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1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9BDC98-2DDD-47D8-9B8F-E9B6DBF20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9" t="11651" r="30825" b="26990"/>
          <a:stretch/>
        </p:blipFill>
        <p:spPr>
          <a:xfrm>
            <a:off x="745723" y="709104"/>
            <a:ext cx="10294288" cy="5439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23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164</TotalTime>
  <Words>77</Words>
  <Application>Microsoft Office PowerPoint</Application>
  <PresentationFormat>Widescreen</PresentationFormat>
  <Paragraphs>11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</vt:lpstr>
      <vt:lpstr>Campton</vt:lpstr>
      <vt:lpstr>Corbel</vt:lpstr>
      <vt:lpstr>Seashells 16x9</vt:lpstr>
      <vt:lpstr>Node.js Performance Monitoring Clinic.js </vt:lpstr>
      <vt:lpstr>Session Agenda</vt:lpstr>
      <vt:lpstr>Why  is App slow?</vt:lpstr>
      <vt:lpstr>Because bottleneck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Ask Docker, Docker recommends You</vt:lpstr>
      <vt:lpstr>Docker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Performance Monitoring Clinic.js</dc:title>
  <dc:creator>Subramanian Murugan</dc:creator>
  <cp:lastModifiedBy>Subramanian Murugan</cp:lastModifiedBy>
  <cp:revision>11</cp:revision>
  <dcterms:created xsi:type="dcterms:W3CDTF">2021-09-10T12:50:28Z</dcterms:created>
  <dcterms:modified xsi:type="dcterms:W3CDTF">2021-09-11T11:42:25Z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